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7053263" cy="10180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1BDA210-55D3-4A90-B1F8-23C5C6DE1CEE}"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1CD76-9AF9-4BA3-8F68-9429E8CC6A39}" type="slidenum">
              <a:rPr lang="en-GB" smtClean="0"/>
              <a:t>‹#›</a:t>
            </a:fld>
            <a:endParaRPr lang="en-GB"/>
          </a:p>
        </p:txBody>
      </p:sp>
    </p:spTree>
    <p:extLst>
      <p:ext uri="{BB962C8B-B14F-4D97-AF65-F5344CB8AC3E}">
        <p14:creationId xmlns:p14="http://schemas.microsoft.com/office/powerpoint/2010/main" val="273046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BDA210-55D3-4A90-B1F8-23C5C6DE1CEE}"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1CD76-9AF9-4BA3-8F68-9429E8CC6A39}" type="slidenum">
              <a:rPr lang="en-GB" smtClean="0"/>
              <a:t>‹#›</a:t>
            </a:fld>
            <a:endParaRPr lang="en-GB"/>
          </a:p>
        </p:txBody>
      </p:sp>
    </p:spTree>
    <p:extLst>
      <p:ext uri="{BB962C8B-B14F-4D97-AF65-F5344CB8AC3E}">
        <p14:creationId xmlns:p14="http://schemas.microsoft.com/office/powerpoint/2010/main" val="2492627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BDA210-55D3-4A90-B1F8-23C5C6DE1CEE}"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1CD76-9AF9-4BA3-8F68-9429E8CC6A39}" type="slidenum">
              <a:rPr lang="en-GB" smtClean="0"/>
              <a:t>‹#›</a:t>
            </a:fld>
            <a:endParaRPr lang="en-GB"/>
          </a:p>
        </p:txBody>
      </p:sp>
    </p:spTree>
    <p:extLst>
      <p:ext uri="{BB962C8B-B14F-4D97-AF65-F5344CB8AC3E}">
        <p14:creationId xmlns:p14="http://schemas.microsoft.com/office/powerpoint/2010/main" val="2378740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BDA210-55D3-4A90-B1F8-23C5C6DE1CEE}"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1CD76-9AF9-4BA3-8F68-9429E8CC6A39}" type="slidenum">
              <a:rPr lang="en-GB" smtClean="0"/>
              <a:t>‹#›</a:t>
            </a:fld>
            <a:endParaRPr lang="en-GB"/>
          </a:p>
        </p:txBody>
      </p:sp>
    </p:spTree>
    <p:extLst>
      <p:ext uri="{BB962C8B-B14F-4D97-AF65-F5344CB8AC3E}">
        <p14:creationId xmlns:p14="http://schemas.microsoft.com/office/powerpoint/2010/main" val="345909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BDA210-55D3-4A90-B1F8-23C5C6DE1CEE}"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1CD76-9AF9-4BA3-8F68-9429E8CC6A39}" type="slidenum">
              <a:rPr lang="en-GB" smtClean="0"/>
              <a:t>‹#›</a:t>
            </a:fld>
            <a:endParaRPr lang="en-GB"/>
          </a:p>
        </p:txBody>
      </p:sp>
    </p:spTree>
    <p:extLst>
      <p:ext uri="{BB962C8B-B14F-4D97-AF65-F5344CB8AC3E}">
        <p14:creationId xmlns:p14="http://schemas.microsoft.com/office/powerpoint/2010/main" val="2294408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BDA210-55D3-4A90-B1F8-23C5C6DE1CEE}" type="datetimeFigureOut">
              <a:rPr lang="en-GB" smtClean="0"/>
              <a:t>16/10/2020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E1CD76-9AF9-4BA3-8F68-9429E8CC6A39}" type="slidenum">
              <a:rPr lang="en-GB" smtClean="0"/>
              <a:t>‹#›</a:t>
            </a:fld>
            <a:endParaRPr lang="en-GB"/>
          </a:p>
        </p:txBody>
      </p:sp>
    </p:spTree>
    <p:extLst>
      <p:ext uri="{BB962C8B-B14F-4D97-AF65-F5344CB8AC3E}">
        <p14:creationId xmlns:p14="http://schemas.microsoft.com/office/powerpoint/2010/main" val="246401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1BDA210-55D3-4A90-B1F8-23C5C6DE1CEE}" type="datetimeFigureOut">
              <a:rPr lang="en-GB" smtClean="0"/>
              <a:t>16/10/2020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E1CD76-9AF9-4BA3-8F68-9429E8CC6A39}" type="slidenum">
              <a:rPr lang="en-GB" smtClean="0"/>
              <a:t>‹#›</a:t>
            </a:fld>
            <a:endParaRPr lang="en-GB"/>
          </a:p>
        </p:txBody>
      </p:sp>
    </p:spTree>
    <p:extLst>
      <p:ext uri="{BB962C8B-B14F-4D97-AF65-F5344CB8AC3E}">
        <p14:creationId xmlns:p14="http://schemas.microsoft.com/office/powerpoint/2010/main" val="639989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1BDA210-55D3-4A90-B1F8-23C5C6DE1CEE}" type="datetimeFigureOut">
              <a:rPr lang="en-GB" smtClean="0"/>
              <a:t>16/10/2020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E1CD76-9AF9-4BA3-8F68-9429E8CC6A39}" type="slidenum">
              <a:rPr lang="en-GB" smtClean="0"/>
              <a:t>‹#›</a:t>
            </a:fld>
            <a:endParaRPr lang="en-GB"/>
          </a:p>
        </p:txBody>
      </p:sp>
    </p:spTree>
    <p:extLst>
      <p:ext uri="{BB962C8B-B14F-4D97-AF65-F5344CB8AC3E}">
        <p14:creationId xmlns:p14="http://schemas.microsoft.com/office/powerpoint/2010/main" val="165062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BDA210-55D3-4A90-B1F8-23C5C6DE1CEE}" type="datetimeFigureOut">
              <a:rPr lang="en-GB" smtClean="0"/>
              <a:t>16/10/2020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DE1CD76-9AF9-4BA3-8F68-9429E8CC6A39}" type="slidenum">
              <a:rPr lang="en-GB" smtClean="0"/>
              <a:t>‹#›</a:t>
            </a:fld>
            <a:endParaRPr lang="en-GB"/>
          </a:p>
        </p:txBody>
      </p:sp>
    </p:spTree>
    <p:extLst>
      <p:ext uri="{BB962C8B-B14F-4D97-AF65-F5344CB8AC3E}">
        <p14:creationId xmlns:p14="http://schemas.microsoft.com/office/powerpoint/2010/main" val="3317479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BDA210-55D3-4A90-B1F8-23C5C6DE1CEE}" type="datetimeFigureOut">
              <a:rPr lang="en-GB" smtClean="0"/>
              <a:t>16/10/2020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E1CD76-9AF9-4BA3-8F68-9429E8CC6A39}" type="slidenum">
              <a:rPr lang="en-GB" smtClean="0"/>
              <a:t>‹#›</a:t>
            </a:fld>
            <a:endParaRPr lang="en-GB"/>
          </a:p>
        </p:txBody>
      </p:sp>
    </p:spTree>
    <p:extLst>
      <p:ext uri="{BB962C8B-B14F-4D97-AF65-F5344CB8AC3E}">
        <p14:creationId xmlns:p14="http://schemas.microsoft.com/office/powerpoint/2010/main" val="223328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BDA210-55D3-4A90-B1F8-23C5C6DE1CEE}" type="datetimeFigureOut">
              <a:rPr lang="en-GB" smtClean="0"/>
              <a:t>16/10/2020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E1CD76-9AF9-4BA3-8F68-9429E8CC6A39}" type="slidenum">
              <a:rPr lang="en-GB" smtClean="0"/>
              <a:t>‹#›</a:t>
            </a:fld>
            <a:endParaRPr lang="en-GB"/>
          </a:p>
        </p:txBody>
      </p:sp>
    </p:spTree>
    <p:extLst>
      <p:ext uri="{BB962C8B-B14F-4D97-AF65-F5344CB8AC3E}">
        <p14:creationId xmlns:p14="http://schemas.microsoft.com/office/powerpoint/2010/main" val="55475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DA210-55D3-4A90-B1F8-23C5C6DE1CEE}" type="datetimeFigureOut">
              <a:rPr lang="en-GB" smtClean="0"/>
              <a:t>16/10/2020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1CD76-9AF9-4BA3-8F68-9429E8CC6A39}" type="slidenum">
              <a:rPr lang="en-GB" smtClean="0"/>
              <a:t>‹#›</a:t>
            </a:fld>
            <a:endParaRPr lang="en-GB"/>
          </a:p>
        </p:txBody>
      </p:sp>
    </p:spTree>
    <p:extLst>
      <p:ext uri="{BB962C8B-B14F-4D97-AF65-F5344CB8AC3E}">
        <p14:creationId xmlns:p14="http://schemas.microsoft.com/office/powerpoint/2010/main" val="2705067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LWkPCi6noCI" TargetMode="External"/><Relationship Id="rId2" Type="http://schemas.openxmlformats.org/officeDocument/2006/relationships/hyperlink" Target="https://www.youtube.com/watch?v=xfgqtCi7hd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Google Classroom Guide for Parents </a:t>
            </a:r>
            <a:endParaRPr lang="en-GB" b="1"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9294" y="3602038"/>
            <a:ext cx="4842605" cy="2360004"/>
          </a:xfrm>
          <a:prstGeom prst="rect">
            <a:avLst/>
          </a:prstGeom>
        </p:spPr>
      </p:pic>
    </p:spTree>
    <p:extLst>
      <p:ext uri="{BB962C8B-B14F-4D97-AF65-F5344CB8AC3E}">
        <p14:creationId xmlns:p14="http://schemas.microsoft.com/office/powerpoint/2010/main" val="44080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1131" y="483476"/>
            <a:ext cx="10712669" cy="5693487"/>
          </a:xfrm>
        </p:spPr>
        <p:txBody>
          <a:bodyPr/>
          <a:lstStyle/>
          <a:p>
            <a:pPr>
              <a:lnSpc>
                <a:spcPct val="107000"/>
              </a:lnSpc>
              <a:spcAft>
                <a:spcPts val="800"/>
              </a:spcAft>
            </a:pPr>
            <a:r>
              <a:rPr lang="en-GB" dirty="0" smtClean="0">
                <a:solidFill>
                  <a:srgbClr val="FF0000"/>
                </a:solidFill>
              </a:rPr>
              <a:t>Step 1- </a:t>
            </a:r>
            <a:r>
              <a:rPr lang="en-GB" dirty="0">
                <a:latin typeface="Calibri" panose="020F0502020204030204" pitchFamily="34" charset="0"/>
                <a:ea typeface="Calibri" panose="020F0502020204030204" pitchFamily="34" charset="0"/>
                <a:cs typeface="Times New Roman" panose="02020603050405020304" pitchFamily="18" charset="0"/>
              </a:rPr>
              <a:t>Go </a:t>
            </a:r>
            <a:r>
              <a:rPr lang="en-GB" dirty="0" smtClean="0">
                <a:latin typeface="Calibri" panose="020F0502020204030204" pitchFamily="34" charset="0"/>
                <a:ea typeface="Calibri" panose="020F0502020204030204" pitchFamily="34" charset="0"/>
                <a:cs typeface="Times New Roman" panose="02020603050405020304" pitchFamily="18" charset="0"/>
              </a:rPr>
              <a:t>onto any web browser</a:t>
            </a:r>
          </a:p>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Step 2 </a:t>
            </a:r>
            <a:r>
              <a:rPr lang="en-GB" dirty="0" smtClean="0">
                <a:latin typeface="Calibri" panose="020F0502020204030204" pitchFamily="34" charset="0"/>
                <a:ea typeface="Calibri" panose="020F0502020204030204" pitchFamily="34" charset="0"/>
                <a:cs typeface="Times New Roman" panose="02020603050405020304" pitchFamily="18" charset="0"/>
              </a:rPr>
              <a:t>-  </a:t>
            </a:r>
            <a:r>
              <a:rPr lang="en-GB" dirty="0">
                <a:latin typeface="Calibri" panose="020F0502020204030204" pitchFamily="34" charset="0"/>
                <a:ea typeface="Calibri" panose="020F0502020204030204" pitchFamily="34" charset="0"/>
                <a:cs typeface="Times New Roman" panose="02020603050405020304" pitchFamily="18" charset="0"/>
              </a:rPr>
              <a:t>Type Drive Sign-in</a:t>
            </a:r>
          </a:p>
          <a:p>
            <a:pPr>
              <a:lnSpc>
                <a:spcPct val="107000"/>
              </a:lnSpc>
              <a:spcAft>
                <a:spcPts val="800"/>
              </a:spcAft>
            </a:pP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143" y="1077506"/>
            <a:ext cx="7621064" cy="1886213"/>
          </a:xfrm>
          <a:prstGeom prst="rect">
            <a:avLst/>
          </a:prstGeom>
        </p:spPr>
      </p:pic>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131" y="3760555"/>
            <a:ext cx="7602011" cy="2553056"/>
          </a:xfrm>
          <a:prstGeom prst="rect">
            <a:avLst/>
          </a:prstGeom>
        </p:spPr>
      </p:pic>
    </p:spTree>
    <p:extLst>
      <p:ext uri="{BB962C8B-B14F-4D97-AF65-F5344CB8AC3E}">
        <p14:creationId xmlns:p14="http://schemas.microsoft.com/office/powerpoint/2010/main" val="313938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7655"/>
            <a:ext cx="10515600" cy="6019308"/>
          </a:xfrm>
        </p:spPr>
        <p:txBody>
          <a:bodyPr/>
          <a:lstStyle/>
          <a:p>
            <a:pPr>
              <a:lnSpc>
                <a:spcPct val="107000"/>
              </a:lnSpc>
              <a:spcAft>
                <a:spcPts val="800"/>
              </a:spcAft>
            </a:pPr>
            <a:r>
              <a:rPr lang="en-GB" dirty="0">
                <a:solidFill>
                  <a:srgbClr val="FF0000"/>
                </a:solidFill>
              </a:rPr>
              <a:t>Step </a:t>
            </a:r>
            <a:r>
              <a:rPr lang="en-GB" dirty="0" smtClean="0">
                <a:solidFill>
                  <a:srgbClr val="FF0000"/>
                </a:solidFill>
              </a:rPr>
              <a:t>3 -</a:t>
            </a:r>
            <a:r>
              <a:rPr lang="en-GB" dirty="0">
                <a:latin typeface="Calibri" panose="020F0502020204030204" pitchFamily="34" charset="0"/>
                <a:ea typeface="Calibri" panose="020F0502020204030204" pitchFamily="34" charset="0"/>
                <a:cs typeface="Times New Roman" panose="02020603050405020304" pitchFamily="18" charset="0"/>
              </a:rPr>
              <a:t>Login with the credentials that have been given to your child</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Email: </a:t>
            </a:r>
            <a:r>
              <a:rPr lang="en-GB" dirty="0" smtClean="0">
                <a:latin typeface="Calibri" panose="020F0502020204030204" pitchFamily="34" charset="0"/>
                <a:ea typeface="Calibri" panose="020F0502020204030204" pitchFamily="34" charset="0"/>
                <a:cs typeface="Times New Roman" panose="02020603050405020304" pitchFamily="18" charset="0"/>
              </a:rPr>
              <a:t>Type your child’s school email address and click ‘Next’</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Password: </a:t>
            </a:r>
            <a:r>
              <a:rPr lang="en-GB" dirty="0" smtClean="0">
                <a:latin typeface="Calibri" panose="020F0502020204030204" pitchFamily="34" charset="0"/>
                <a:ea typeface="Calibri" panose="020F0502020204030204" pitchFamily="34" charset="0"/>
                <a:cs typeface="Times New Roman" panose="02020603050405020304" pitchFamily="18" charset="0"/>
              </a:rPr>
              <a:t>Type your child’s password and click ‘Next’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endPar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372" y="2054773"/>
            <a:ext cx="4114890" cy="4803227"/>
          </a:xfrm>
          <a:prstGeom prst="rect">
            <a:avLst/>
          </a:prstGeom>
        </p:spPr>
      </p:pic>
    </p:spTree>
    <p:extLst>
      <p:ext uri="{BB962C8B-B14F-4D97-AF65-F5344CB8AC3E}">
        <p14:creationId xmlns:p14="http://schemas.microsoft.com/office/powerpoint/2010/main" val="3820870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6144" y="336331"/>
            <a:ext cx="10515600" cy="5809101"/>
          </a:xfrm>
        </p:spPr>
        <p:txBody>
          <a:bodyPr/>
          <a:lstStyle/>
          <a:p>
            <a:pPr lvl="0">
              <a:lnSpc>
                <a:spcPct val="107000"/>
              </a:lnSpc>
              <a:spcAft>
                <a:spcPts val="800"/>
              </a:spcAft>
            </a:pPr>
            <a:r>
              <a:rPr lang="en-GB" dirty="0">
                <a:solidFill>
                  <a:srgbClr val="FF0000"/>
                </a:solidFill>
              </a:rPr>
              <a:t>Step </a:t>
            </a:r>
            <a:r>
              <a:rPr lang="en-GB" dirty="0" smtClean="0">
                <a:solidFill>
                  <a:srgbClr val="FF0000"/>
                </a:solidFill>
              </a:rPr>
              <a:t>4 </a:t>
            </a:r>
            <a:r>
              <a:rPr lang="en-GB" dirty="0" smtClean="0">
                <a:solidFill>
                  <a:prstClr val="black"/>
                </a:solidFill>
              </a:rPr>
              <a:t>– Once logged in, on the right hand side click on the icon </a:t>
            </a:r>
          </a:p>
          <a:p>
            <a:pPr marL="0" lvl="0" indent="0">
              <a:lnSpc>
                <a:spcPct val="107000"/>
              </a:lnSpc>
              <a:spcAft>
                <a:spcPts val="800"/>
              </a:spcAft>
              <a:buNone/>
            </a:pPr>
            <a:r>
              <a:rPr lang="en-GB" dirty="0" smtClean="0">
                <a:solidFill>
                  <a:prstClr val="black"/>
                </a:solidFill>
              </a:rPr>
              <a:t>And then click on Google Classrooms  </a:t>
            </a:r>
            <a:endPar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4" name="Picture 3" descr="Screen Clipping"/>
          <p:cNvPicPr>
            <a:picLocks noChangeAspect="1"/>
          </p:cNvPicPr>
          <p:nvPr/>
        </p:nvPicPr>
        <p:blipFill rotWithShape="1">
          <a:blip r:embed="rId2">
            <a:extLst>
              <a:ext uri="{28A0092B-C50C-407E-A947-70E740481C1C}">
                <a14:useLocalDpi xmlns:a14="http://schemas.microsoft.com/office/drawing/2010/main" val="0"/>
              </a:ext>
            </a:extLst>
          </a:blip>
          <a:srcRect l="74508" t="1337" r="276" b="-3176"/>
          <a:stretch/>
        </p:blipFill>
        <p:spPr>
          <a:xfrm>
            <a:off x="6607976" y="1239293"/>
            <a:ext cx="2879834" cy="4003176"/>
          </a:xfrm>
          <a:prstGeom prst="rect">
            <a:avLst/>
          </a:prstGeom>
        </p:spPr>
      </p:pic>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4848" y="336331"/>
            <a:ext cx="866896" cy="571580"/>
          </a:xfrm>
          <a:prstGeom prst="rect">
            <a:avLst/>
          </a:prstGeom>
        </p:spPr>
      </p:pic>
      <p:cxnSp>
        <p:nvCxnSpPr>
          <p:cNvPr id="8" name="Straight Arrow Connector 7"/>
          <p:cNvCxnSpPr/>
          <p:nvPr/>
        </p:nvCxnSpPr>
        <p:spPr>
          <a:xfrm>
            <a:off x="5717628" y="1545021"/>
            <a:ext cx="1505203" cy="108256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39394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3378" y="536028"/>
            <a:ext cx="10460421" cy="5640935"/>
          </a:xfrm>
        </p:spPr>
        <p:txBody>
          <a:bodyPr/>
          <a:lstStyle/>
          <a:p>
            <a:pPr lvl="0">
              <a:lnSpc>
                <a:spcPct val="107000"/>
              </a:lnSpc>
              <a:spcAft>
                <a:spcPts val="800"/>
              </a:spcAft>
            </a:pPr>
            <a:r>
              <a:rPr lang="en-GB" dirty="0">
                <a:solidFill>
                  <a:srgbClr val="FF0000"/>
                </a:solidFill>
              </a:rPr>
              <a:t>Step </a:t>
            </a:r>
            <a:r>
              <a:rPr lang="en-GB" dirty="0" smtClean="0">
                <a:solidFill>
                  <a:srgbClr val="FF0000"/>
                </a:solidFill>
              </a:rPr>
              <a:t>5 </a:t>
            </a:r>
            <a:r>
              <a:rPr lang="en-GB" dirty="0">
                <a:solidFill>
                  <a:prstClr val="black"/>
                </a:solidFill>
              </a:rPr>
              <a:t>– </a:t>
            </a:r>
            <a:r>
              <a:rPr lang="en-GB" dirty="0" smtClean="0">
                <a:solidFill>
                  <a:prstClr val="black"/>
                </a:solidFill>
              </a:rPr>
              <a:t>Now you will see your child’s class. Click on your Child’s class. </a:t>
            </a:r>
            <a:endParaRPr lang="en-GB" dirty="0">
              <a:solidFill>
                <a:prstClr val="black"/>
              </a:solidFill>
            </a:endParaRPr>
          </a:p>
          <a:p>
            <a:pPr marL="0" indent="0">
              <a:buNone/>
            </a:pPr>
            <a:endParaRPr lang="en-GB"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0339" y="1552312"/>
            <a:ext cx="3382419" cy="3978129"/>
          </a:xfrm>
          <a:prstGeom prst="rect">
            <a:avLst/>
          </a:prstGeom>
        </p:spPr>
      </p:pic>
    </p:spTree>
    <p:extLst>
      <p:ext uri="{BB962C8B-B14F-4D97-AF65-F5344CB8AC3E}">
        <p14:creationId xmlns:p14="http://schemas.microsoft.com/office/powerpoint/2010/main" val="750840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4910" y="346841"/>
            <a:ext cx="10428890" cy="5830122"/>
          </a:xfrm>
        </p:spPr>
        <p:txBody>
          <a:bodyPr/>
          <a:lstStyle/>
          <a:p>
            <a:pPr lvl="0">
              <a:lnSpc>
                <a:spcPct val="107000"/>
              </a:lnSpc>
              <a:spcAft>
                <a:spcPts val="800"/>
              </a:spcAft>
            </a:pPr>
            <a:r>
              <a:rPr lang="en-GB" dirty="0">
                <a:solidFill>
                  <a:srgbClr val="FF0000"/>
                </a:solidFill>
              </a:rPr>
              <a:t>Step </a:t>
            </a:r>
            <a:r>
              <a:rPr lang="en-GB" dirty="0" smtClean="0">
                <a:solidFill>
                  <a:srgbClr val="FF0000"/>
                </a:solidFill>
              </a:rPr>
              <a:t>6 </a:t>
            </a:r>
            <a:r>
              <a:rPr lang="en-GB" dirty="0">
                <a:solidFill>
                  <a:prstClr val="black"/>
                </a:solidFill>
              </a:rPr>
              <a:t>– </a:t>
            </a:r>
            <a:r>
              <a:rPr lang="en-GB" dirty="0" smtClean="0">
                <a:solidFill>
                  <a:prstClr val="black"/>
                </a:solidFill>
              </a:rPr>
              <a:t>Now you will be able to see your child’s virtual classroom where you will be able to check work that has been uploaded by the teacher and your child will be able to communicate with their teacher. </a:t>
            </a:r>
            <a:endParaRPr lang="en-GB"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6041" y="2422492"/>
            <a:ext cx="8250621" cy="4015176"/>
          </a:xfrm>
          <a:prstGeom prst="rect">
            <a:avLst/>
          </a:prstGeom>
        </p:spPr>
      </p:pic>
    </p:spTree>
    <p:extLst>
      <p:ext uri="{BB962C8B-B14F-4D97-AF65-F5344CB8AC3E}">
        <p14:creationId xmlns:p14="http://schemas.microsoft.com/office/powerpoint/2010/main" val="317559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See below </a:t>
            </a:r>
            <a:r>
              <a:rPr lang="en-GB" dirty="0"/>
              <a:t>v</a:t>
            </a:r>
            <a:r>
              <a:rPr lang="en-GB" dirty="0" smtClean="0"/>
              <a:t>ideo links for further guidance </a:t>
            </a:r>
            <a:endParaRPr lang="en-GB" dirty="0"/>
          </a:p>
        </p:txBody>
      </p:sp>
      <p:sp>
        <p:nvSpPr>
          <p:cNvPr id="3" name="Content Placeholder 2"/>
          <p:cNvSpPr>
            <a:spLocks noGrp="1"/>
          </p:cNvSpPr>
          <p:nvPr>
            <p:ph idx="1"/>
          </p:nvPr>
        </p:nvSpPr>
        <p:spPr>
          <a:xfrm>
            <a:off x="609600" y="365125"/>
            <a:ext cx="10744200" cy="5811838"/>
          </a:xfrm>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dirty="0" smtClean="0">
                <a:hlinkClick r:id="rId2"/>
              </a:rPr>
              <a:t>https://www.youtube.com/watch?v=xfgqtCi7hdo</a:t>
            </a:r>
            <a:endParaRPr lang="en-GB" dirty="0" smtClean="0"/>
          </a:p>
          <a:p>
            <a:pPr marL="0" indent="0">
              <a:buNone/>
            </a:pPr>
            <a:endParaRPr lang="en-GB" dirty="0"/>
          </a:p>
          <a:p>
            <a:pPr marL="0" indent="0">
              <a:buNone/>
            </a:pPr>
            <a:r>
              <a:rPr lang="en-GB" dirty="0" smtClean="0">
                <a:hlinkClick r:id="rId3"/>
              </a:rPr>
              <a:t>https://www.youtube.com/watch?v=LWkPCi6noCI</a:t>
            </a: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86207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TotalTime>
  <Words>149</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Google Classroom Guide for Parents </vt:lpstr>
      <vt:lpstr>PowerPoint Presentation</vt:lpstr>
      <vt:lpstr>PowerPoint Presentation</vt:lpstr>
      <vt:lpstr>PowerPoint Presentation</vt:lpstr>
      <vt:lpstr>PowerPoint Presentation</vt:lpstr>
      <vt:lpstr>PowerPoint Presentation</vt:lpstr>
      <vt:lpstr>See below video links for further guidance </vt:lpstr>
    </vt:vector>
  </TitlesOfParts>
  <Company>Vicarage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Jahanara Bull-Mannan</dc:creator>
  <cp:lastModifiedBy>IT Manager</cp:lastModifiedBy>
  <cp:revision>8</cp:revision>
  <cp:lastPrinted>2020-03-16T16:21:30Z</cp:lastPrinted>
  <dcterms:created xsi:type="dcterms:W3CDTF">2020-03-16T09:50:38Z</dcterms:created>
  <dcterms:modified xsi:type="dcterms:W3CDTF">2020-10-16T09:09:38Z</dcterms:modified>
</cp:coreProperties>
</file>